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5143500" cx="9144000"/>
  <p:notesSz cx="6858000" cy="9144000"/>
  <p:embeddedFontLst>
    <p:embeddedFont>
      <p:font typeface="Quicksand"/>
      <p:regular r:id="rId99"/>
      <p:bold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0" Type="http://schemas.openxmlformats.org/officeDocument/2006/relationships/font" Target="fonts/Quicksand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font" Target="fonts/Quicksand-regular.fntdata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Quicksand"/>
              <a:defRPr sz="48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Font typeface="Quicksand"/>
              <a:buNone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100" y="12700"/>
            <a:ext cx="9144000" cy="9651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Quicksand"/>
              <a:buNone/>
              <a:defRPr b="1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Quicksand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Quicksand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Quicksand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pic>
        <p:nvPicPr>
          <p:cNvPr descr="Hashtag.png"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06220" y="205975"/>
            <a:ext cx="609175" cy="6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Relationship Id="rId4" Type="http://schemas.openxmlformats.org/officeDocument/2006/relationships/image" Target="../media/image89.png"/><Relationship Id="rId5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5-04-20 at 11.00.20 AM.png"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9063"/>
            <a:ext cx="9143999" cy="36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0" y="804075"/>
            <a:ext cx="9144000" cy="674999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626275" y="1478750"/>
            <a:ext cx="79152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Ideal resolution for web: 72 ppi (low res)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Ideal resolution for print: 300 ppi (high res)</a:t>
            </a:r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076200" y="1646750"/>
            <a:ext cx="3199799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Exercise 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1183350" y="24450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Introducing colour correction, retouching and saving for different outputs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863000" y="1783550"/>
            <a:ext cx="7352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962137" y="3458775"/>
            <a:ext cx="923700" cy="7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Before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322175" y="4837175"/>
            <a:ext cx="7351500" cy="85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3742351" y="3458775"/>
            <a:ext cx="1934099" cy="54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After (colour)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6890362" y="3458775"/>
            <a:ext cx="1659299" cy="47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After (B&amp;W)</a:t>
            </a:r>
          </a:p>
        </p:txBody>
      </p:sp>
      <p:pic>
        <p:nvPicPr>
          <p:cNvPr descr="Screen Shot 2015-01-20 at 1.45.02 PM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0471"/>
            <a:ext cx="9144001" cy="20225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1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Go to File&gt; Open &gt; Learner Files &gt; Exercise1.jpg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‘before’ image should open up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What’s wrong with this image?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2.57.24 PM.pn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50" y="1139850"/>
            <a:ext cx="491925" cy="388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 flipH="1">
            <a:off x="4939425" y="1429450"/>
            <a:ext cx="1748399" cy="701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" name="Shape 148"/>
          <p:cNvCxnSpPr/>
          <p:nvPr/>
        </p:nvCxnSpPr>
        <p:spPr>
          <a:xfrm rot="10800000">
            <a:off x="4786099" y="4071374"/>
            <a:ext cx="20166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9" name="Shape 149"/>
          <p:cNvCxnSpPr/>
          <p:nvPr/>
        </p:nvCxnSpPr>
        <p:spPr>
          <a:xfrm rot="10800000">
            <a:off x="4709400" y="3522549"/>
            <a:ext cx="2335799" cy="84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0" name="Shape 150"/>
          <p:cNvCxnSpPr/>
          <p:nvPr/>
        </p:nvCxnSpPr>
        <p:spPr>
          <a:xfrm rot="10800000">
            <a:off x="3994900" y="2718399"/>
            <a:ext cx="3011999" cy="9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/>
        </p:nvSpPr>
        <p:spPr>
          <a:xfrm>
            <a:off x="3611900" y="1910875"/>
            <a:ext cx="1327499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Crop tool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399400" y="2437750"/>
            <a:ext cx="1799700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Spot heal tool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190500" y="3127000"/>
            <a:ext cx="1518899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Zoom tool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458900" y="3828900"/>
            <a:ext cx="1480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Hand tool</a:t>
            </a: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for this exercise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559650" y="1617625"/>
            <a:ext cx="35844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image &gt; adjustments &gt; brightness &amp; contrast 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Brightness to 90 and Contrast to 10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OK when done</a:t>
            </a:r>
          </a:p>
        </p:txBody>
      </p:sp>
      <p:pic>
        <p:nvPicPr>
          <p:cNvPr descr="Screen Shot 2015-01-20 at 1.03.55 PM.pn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75" y="1783550"/>
            <a:ext cx="4574826" cy="56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1.05.39 PM.png"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75" y="2470890"/>
            <a:ext cx="3108824" cy="231535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Adjust Brightness/Contrast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Clean up dark spots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200150"/>
            <a:ext cx="47795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Select Zoom Tool and select one of the dark spots in the background to zoom 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Select Spot Healing Brush Tool. Choose size 20 and Blend Nearby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>
              <a:spcBef>
                <a:spcPts val="0"/>
              </a:spcBef>
              <a:buSzPct val="100000"/>
              <a:buAutoNum type="arabicPeriod"/>
            </a:pPr>
            <a:r>
              <a:rPr lang="en" sz="2000"/>
              <a:t>Paint over the dark spots in the photo to remove them</a:t>
            </a:r>
          </a:p>
        </p:txBody>
      </p:sp>
      <p:pic>
        <p:nvPicPr>
          <p:cNvPr descr="Screen Shot 2015-03-23 at 8.20.03 PM.png" id="171" name="Shape 171"/>
          <p:cNvPicPr preferRelativeResize="0"/>
          <p:nvPr/>
        </p:nvPicPr>
        <p:blipFill rotWithShape="1">
          <a:blip r:embed="rId3">
            <a:alphaModFix/>
          </a:blip>
          <a:srcRect b="17604" l="0" r="33576" t="21225"/>
          <a:stretch/>
        </p:blipFill>
        <p:spPr>
          <a:xfrm>
            <a:off x="5453850" y="1357100"/>
            <a:ext cx="3321575" cy="171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3-23 at 8.22.45 PM.png" id="172" name="Shape 172"/>
          <p:cNvPicPr preferRelativeResize="0"/>
          <p:nvPr/>
        </p:nvPicPr>
        <p:blipFill rotWithShape="1">
          <a:blip r:embed="rId4">
            <a:alphaModFix/>
          </a:blip>
          <a:srcRect b="0" l="14741" r="0" t="17661"/>
          <a:stretch/>
        </p:blipFill>
        <p:spPr>
          <a:xfrm>
            <a:off x="7582000" y="3430225"/>
            <a:ext cx="693625" cy="92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3-23 at 8.23.10 PM.png"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400" y="3430225"/>
            <a:ext cx="572675" cy="9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492900" y="1911375"/>
            <a:ext cx="4410899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4.  Use the Hand tool to move the image around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5.  Use the History panel to go back if you make a mistake</a:t>
            </a:r>
          </a:p>
        </p:txBody>
      </p:sp>
      <p:pic>
        <p:nvPicPr>
          <p:cNvPr descr="Screen Shot 2015-01-20 at 1.15.36 PM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800" y="1490200"/>
            <a:ext cx="5143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1.15.48 PM.png"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675" y="2271800"/>
            <a:ext cx="3206600" cy="23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Clean up dark spots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188" name="Shape 188"/>
          <p:cNvSpPr txBox="1"/>
          <p:nvPr/>
        </p:nvSpPr>
        <p:spPr>
          <a:xfrm>
            <a:off x="492900" y="1415125"/>
            <a:ext cx="3782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the </a:t>
            </a:r>
            <a:r>
              <a:rPr b="1" lang="en" sz="2200">
                <a:latin typeface="Quicksand"/>
                <a:ea typeface="Quicksand"/>
                <a:cs typeface="Quicksand"/>
                <a:sym typeface="Quicksand"/>
              </a:rPr>
              <a:t>Crop tool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0 at 1.21.22 PM.pn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025" y="1719925"/>
            <a:ext cx="55245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492900" y="3018275"/>
            <a:ext cx="7715399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2. In the control panel at the top, change the width to 6” and the height to 4”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3. Press Enter to crop image.</a:t>
            </a:r>
          </a:p>
        </p:txBody>
      </p:sp>
      <p:pic>
        <p:nvPicPr>
          <p:cNvPr descr="Screen Shot 2015-01-20 at 1.21.48 PM.png"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2321887"/>
            <a:ext cx="83629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Crop image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671575" y="1719912"/>
            <a:ext cx="3782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File format: JPEG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Quality: 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2.   Press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30.46 PM.png"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875" y="1198576"/>
            <a:ext cx="3084724" cy="35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Save for web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Intro to Photo Editing</a:t>
            </a:r>
          </a:p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with Pixlr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646050" y="2198167"/>
            <a:ext cx="3782700" cy="102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Adjustment &gt; Desaturate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34.02 PM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988" y="1660625"/>
            <a:ext cx="4712510" cy="29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Creating black and white version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1662000" y="2897175"/>
            <a:ext cx="5820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We’re finished! X out of the tab.</a:t>
            </a:r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Done!</a:t>
            </a:r>
          </a:p>
        </p:txBody>
      </p:sp>
      <p:pic>
        <p:nvPicPr>
          <p:cNvPr descr="Screen Shot 2015-03-23 at 8.33.52 PM.png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2319337"/>
            <a:ext cx="664845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3076200" y="1265750"/>
            <a:ext cx="3266699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Exercise Two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183350" y="21402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Colour correction, retouching, adjustment layers and masking.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2</a:t>
            </a:r>
          </a:p>
        </p:txBody>
      </p:sp>
      <p:pic>
        <p:nvPicPr>
          <p:cNvPr descr="Screen Shot 2015-03-23 at 8.29.01 PM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0" y="1381125"/>
            <a:ext cx="7982699" cy="30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20525" y="2249316"/>
            <a:ext cx="37827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Open Exercise 2.jpg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 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46.20 PM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650" y="1161425"/>
            <a:ext cx="4146000" cy="321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2.57.24 PM.pn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50" y="1139850"/>
            <a:ext cx="491925" cy="388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Shape 244"/>
          <p:cNvCxnSpPr/>
          <p:nvPr/>
        </p:nvCxnSpPr>
        <p:spPr>
          <a:xfrm flipH="1">
            <a:off x="4939425" y="1429450"/>
            <a:ext cx="1748399" cy="701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5" name="Shape 245"/>
          <p:cNvCxnSpPr/>
          <p:nvPr/>
        </p:nvCxnSpPr>
        <p:spPr>
          <a:xfrm rot="10800000">
            <a:off x="4786099" y="4071374"/>
            <a:ext cx="20166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" name="Shape 246"/>
          <p:cNvCxnSpPr/>
          <p:nvPr/>
        </p:nvCxnSpPr>
        <p:spPr>
          <a:xfrm rot="10800000">
            <a:off x="4709400" y="3522549"/>
            <a:ext cx="2335799" cy="84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" name="Shape 247"/>
          <p:cNvSpPr txBox="1"/>
          <p:nvPr/>
        </p:nvSpPr>
        <p:spPr>
          <a:xfrm>
            <a:off x="3611900" y="1910875"/>
            <a:ext cx="1595399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Crop tool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190500" y="3127000"/>
            <a:ext cx="1518899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Zoom tool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458900" y="3828900"/>
            <a:ext cx="1480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Hand tool</a:t>
            </a:r>
          </a:p>
        </p:txBody>
      </p:sp>
      <p:cxnSp>
        <p:nvCxnSpPr>
          <p:cNvPr id="250" name="Shape 250"/>
          <p:cNvCxnSpPr/>
          <p:nvPr/>
        </p:nvCxnSpPr>
        <p:spPr>
          <a:xfrm flipH="1">
            <a:off x="5449800" y="2080375"/>
            <a:ext cx="1595399" cy="3572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1" name="Shape 251"/>
          <p:cNvSpPr txBox="1"/>
          <p:nvPr/>
        </p:nvSpPr>
        <p:spPr>
          <a:xfrm>
            <a:off x="4122450" y="2213287"/>
            <a:ext cx="14802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Brush tool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704375" y="4454300"/>
            <a:ext cx="2498399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Foreground colour</a:t>
            </a:r>
          </a:p>
        </p:txBody>
      </p:sp>
      <p:cxnSp>
        <p:nvCxnSpPr>
          <p:cNvPr id="253" name="Shape 253"/>
          <p:cNvCxnSpPr>
            <a:stCxn id="252" idx="3"/>
          </p:cNvCxnSpPr>
          <p:nvPr/>
        </p:nvCxnSpPr>
        <p:spPr>
          <a:xfrm flipH="1" rot="10800000">
            <a:off x="6202774" y="4594850"/>
            <a:ext cx="434100" cy="7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54" name="Shape 25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for this exercise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655875" y="1352875"/>
            <a:ext cx="4135199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Clone Stamp tool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size to 65 pixels and hardness to 0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Hold down the alt/option key to click on a clean spot well above the left shadow to sample that area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Paint over the shadow to remove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0 at 1.53.54 PM.pn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25" y="1723000"/>
            <a:ext cx="438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1.52.24 PM.png"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800" y="1352875"/>
            <a:ext cx="2834150" cy="19542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1.54.45 PM.png"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850" y="3534625"/>
            <a:ext cx="2318050" cy="11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Retouching: Removing Shadows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38150" y="1723000"/>
            <a:ext cx="47718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5.   Hold down the alt/option key and click on the clean spot well above the right shadow to sample the area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6.   Paint over the shadow area</a:t>
            </a:r>
          </a:p>
        </p:txBody>
      </p:sp>
      <p:pic>
        <p:nvPicPr>
          <p:cNvPr descr="Screen Shot 2015-01-20 at 1.56.28 PM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550" y="1502850"/>
            <a:ext cx="23431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Retouching: Removing Shadows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Retouching: Removing fly away hairs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200150"/>
            <a:ext cx="51792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Click on the Zoom Tool and click on her head until you zoom in 400%. Use the hand tool if you need to move around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Click on the Clone Stamp Tool. Set size to 10 pixels and hardness to 70%</a:t>
            </a:r>
          </a:p>
          <a:p>
            <a:pPr indent="-368300" lvl="0" marL="45720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Click on a spot above her head and paint over the fly away hairs</a:t>
            </a:r>
          </a:p>
        </p:txBody>
      </p:sp>
      <p:pic>
        <p:nvPicPr>
          <p:cNvPr descr="Screen Shot 2015-03-23 at 8.36.46 PM.png"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12" y="1269362"/>
            <a:ext cx="27336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546325" y="1418200"/>
            <a:ext cx="4852499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Right click on the base layer and duplicate. 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Go to Adjustment &gt; Desaturate on the top layer </a:t>
            </a:r>
          </a:p>
        </p:txBody>
      </p:sp>
      <p:pic>
        <p:nvPicPr>
          <p:cNvPr descr="Screen Shot 2015-01-20 at 2.15.35 PM.png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025" y="3228300"/>
            <a:ext cx="2178374" cy="17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B&amp;W with a splash of colour</a:t>
            </a:r>
          </a:p>
        </p:txBody>
      </p:sp>
      <p:pic>
        <p:nvPicPr>
          <p:cNvPr descr="Screen Shot 2015-03-23 at 8.31.18 PM.png" id="287" name="Shape 287"/>
          <p:cNvPicPr preferRelativeResize="0"/>
          <p:nvPr/>
        </p:nvPicPr>
        <p:blipFill rotWithShape="1">
          <a:blip r:embed="rId4">
            <a:alphaModFix/>
          </a:blip>
          <a:srcRect b="34449" l="54792" r="16991" t="20967"/>
          <a:stretch/>
        </p:blipFill>
        <p:spPr>
          <a:xfrm>
            <a:off x="6053025" y="1236275"/>
            <a:ext cx="2178373" cy="1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am I?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None/>
            </a:pPr>
            <a:r>
              <a:rPr lang="en"/>
              <a:t>Lead Instructor Name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/>
              <a:t>Lead Instructor Bio</a:t>
            </a:r>
          </a:p>
          <a:p>
            <a:pPr lvl="0" algn="r">
              <a:spcBef>
                <a:spcPts val="0"/>
              </a:spcBef>
              <a:buNone/>
            </a:pPr>
            <a:r>
              <a:rPr lang="en"/>
              <a:t>@</a:t>
            </a:r>
          </a:p>
        </p:txBody>
      </p:sp>
      <p:pic>
        <p:nvPicPr>
          <p:cNvPr descr="LLC Hashtag.png"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21" y="1330550"/>
            <a:ext cx="2807725" cy="2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B&amp;W with a splash of colour</a:t>
            </a:r>
          </a:p>
        </p:txBody>
      </p:sp>
      <p:cxnSp>
        <p:nvCxnSpPr>
          <p:cNvPr id="293" name="Shape 293"/>
          <p:cNvCxnSpPr/>
          <p:nvPr/>
        </p:nvCxnSpPr>
        <p:spPr>
          <a:xfrm>
            <a:off x="6609275" y="2291925"/>
            <a:ext cx="1412400" cy="65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4" name="Shape 294"/>
          <p:cNvCxnSpPr>
            <a:stCxn id="295" idx="3"/>
          </p:cNvCxnSpPr>
          <p:nvPr/>
        </p:nvCxnSpPr>
        <p:spPr>
          <a:xfrm flipH="1" rot="10800000">
            <a:off x="6463325" y="2971392"/>
            <a:ext cx="1545000" cy="5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6" name="Shape 296"/>
          <p:cNvSpPr txBox="1"/>
          <p:nvPr/>
        </p:nvSpPr>
        <p:spPr>
          <a:xfrm>
            <a:off x="6982375" y="3171375"/>
            <a:ext cx="7675199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layer visibility</a:t>
            </a:r>
          </a:p>
        </p:txBody>
      </p:sp>
      <p:pic>
        <p:nvPicPr>
          <p:cNvPr descr="Screen Shot 2015-03-23 at 8.48.20 PM.pn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800" y="1558400"/>
            <a:ext cx="3767650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/>
          <p:nvPr/>
        </p:nvCxnSpPr>
        <p:spPr>
          <a:xfrm flipH="1" rot="10800000">
            <a:off x="1079325" y="2145375"/>
            <a:ext cx="3357900" cy="6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9" name="Shape 299"/>
          <p:cNvSpPr txBox="1"/>
          <p:nvPr/>
        </p:nvSpPr>
        <p:spPr>
          <a:xfrm>
            <a:off x="165575" y="2248125"/>
            <a:ext cx="19764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layer mask thumbnail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B&amp;W with a splash of colour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457200" y="1200150"/>
            <a:ext cx="46328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Select Brush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4. Set black as the mail colour in the tool bar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5-03-23 at 8.51.30 PM.png"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825" y="1412025"/>
            <a:ext cx="2335700" cy="24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B&amp;W with a splash of colour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457200" y="1200150"/>
            <a:ext cx="54323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5. Paint over everything but the jacket to reveal the black and white.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6. Zoom in and use a smaller brush to paint the edges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7. Right-click to adjust the size and hardness of the brush as needed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Tip: Instead of undoing changes use the eraser tool to re-apply black and white</a:t>
            </a:r>
          </a:p>
        </p:txBody>
      </p:sp>
      <p:pic>
        <p:nvPicPr>
          <p:cNvPr descr="Screen Shot 2015-03-23 at 8.54.18 PM.pn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637" y="1200150"/>
            <a:ext cx="20859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671575" y="1719912"/>
            <a:ext cx="3782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File format: JPEG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Quality: 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2.   Press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30.46 PM.pn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875" y="1198576"/>
            <a:ext cx="3084724" cy="35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Save for web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1662000" y="2897175"/>
            <a:ext cx="5820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We’re finished! X out of the tab.</a:t>
            </a:r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Done!</a:t>
            </a:r>
          </a:p>
        </p:txBody>
      </p:sp>
      <p:pic>
        <p:nvPicPr>
          <p:cNvPr descr="Screen Shot 2015-03-23 at 8.32.44 PM.png"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453" y="2149329"/>
            <a:ext cx="5286550" cy="65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2808000" y="1265750"/>
            <a:ext cx="3527999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Exercise Three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1183350" y="21402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Practicing retouching skills, adjustment layers and masking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2.35.15 PM.png"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75" y="1316475"/>
            <a:ext cx="5840050" cy="35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735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500"/>
              <a:t>Open Exercise 3.jpg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2.48.55 PM.pn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575" y="1684725"/>
            <a:ext cx="3470674" cy="26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2.57.24 PM.png"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50" y="1139850"/>
            <a:ext cx="491925" cy="388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Shape 357"/>
          <p:cNvCxnSpPr/>
          <p:nvPr/>
        </p:nvCxnSpPr>
        <p:spPr>
          <a:xfrm rot="10800000">
            <a:off x="4786099" y="4071374"/>
            <a:ext cx="20166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8" name="Shape 358"/>
          <p:cNvCxnSpPr/>
          <p:nvPr/>
        </p:nvCxnSpPr>
        <p:spPr>
          <a:xfrm rot="10800000">
            <a:off x="4709400" y="3522549"/>
            <a:ext cx="2335799" cy="84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59" name="Shape 359"/>
          <p:cNvCxnSpPr/>
          <p:nvPr/>
        </p:nvCxnSpPr>
        <p:spPr>
          <a:xfrm rot="10800000">
            <a:off x="3994900" y="2718399"/>
            <a:ext cx="3011999" cy="9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0" name="Shape 360"/>
          <p:cNvSpPr txBox="1"/>
          <p:nvPr/>
        </p:nvSpPr>
        <p:spPr>
          <a:xfrm>
            <a:off x="2399400" y="2437750"/>
            <a:ext cx="1799700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Spot heal tool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3190500" y="3127000"/>
            <a:ext cx="1518899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Zoom tool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3458900" y="3828900"/>
            <a:ext cx="1480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Hand tool</a:t>
            </a:r>
          </a:p>
        </p:txBody>
      </p:sp>
      <p:cxnSp>
        <p:nvCxnSpPr>
          <p:cNvPr id="363" name="Shape 363"/>
          <p:cNvCxnSpPr/>
          <p:nvPr/>
        </p:nvCxnSpPr>
        <p:spPr>
          <a:xfrm rot="10800000">
            <a:off x="5602824" y="1557224"/>
            <a:ext cx="1467900" cy="57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4" name="Shape 364"/>
          <p:cNvCxnSpPr/>
          <p:nvPr/>
        </p:nvCxnSpPr>
        <p:spPr>
          <a:xfrm rot="10800000">
            <a:off x="4492474" y="2003874"/>
            <a:ext cx="2527200" cy="5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5" name="Shape 365"/>
          <p:cNvSpPr txBox="1"/>
          <p:nvPr/>
        </p:nvSpPr>
        <p:spPr>
          <a:xfrm>
            <a:off x="2399400" y="1664350"/>
            <a:ext cx="233579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Clone stamp tool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4199025" y="1110375"/>
            <a:ext cx="14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Brush tool</a:t>
            </a:r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for this exercise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370125" y="1572375"/>
            <a:ext cx="51945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Use your Spot Healing Brush and Clone Stamp Tool to remove imperfections on the side of the door. Use a small, soft brush and work your way down the side of the door.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Remember: You must select a sample through alt/option for the Clone Stamp. Spot Healing automatically samples.</a:t>
            </a:r>
          </a:p>
        </p:txBody>
      </p:sp>
      <p:pic>
        <p:nvPicPr>
          <p:cNvPr descr="Screen Shot 2015-01-20 at 2.57.15 PM.png"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00" y="1373025"/>
            <a:ext cx="2776275" cy="35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Retouching: Let’s clean it up!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subTitle"/>
          </p:nvPr>
        </p:nvSpPr>
        <p:spPr>
          <a:xfrm>
            <a:off x="525900" y="1145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Photo editing was used here, here,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and even here...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5-01-21 at 8.44.49 PM.png"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2265437"/>
            <a:ext cx="72771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370125" y="1404525"/>
            <a:ext cx="5346299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2. Use your Spot Healing Brush and Clone Stamp Tool to remove imperfections on other parts of the door. Change your tool and size/hardness accordingly. It will take some experimenting and that’s OK.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Remember: Use your history panel to undo any mistake. Take note it only records the last 20 changes though!</a:t>
            </a:r>
          </a:p>
        </p:txBody>
      </p:sp>
      <p:pic>
        <p:nvPicPr>
          <p:cNvPr descr="Screen Shot 2015-01-20 at 3.02.57 PM.png"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225" y="1400850"/>
            <a:ext cx="2988525" cy="35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Retouching: Let’s clean it up!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900"/>
              <a:t>Retouching: Using the Clone Stamp Tool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457200" y="1200150"/>
            <a:ext cx="5552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500"/>
              <a:t>Select the Clone Stamp Tool</a:t>
            </a:r>
          </a:p>
          <a:p>
            <a:pPr indent="-38735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500"/>
              <a:t>Select an area around a sticker</a:t>
            </a:r>
          </a:p>
          <a:p>
            <a:pPr indent="-38735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500"/>
              <a:t>Select an area you’d like to clone by selecting Command/Ctrl + click</a:t>
            </a:r>
          </a:p>
          <a:p>
            <a:pPr indent="-38735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500"/>
              <a:t>Move your brush over the area you’d like to retouch</a:t>
            </a:r>
          </a:p>
        </p:txBody>
      </p:sp>
      <p:pic>
        <p:nvPicPr>
          <p:cNvPr descr="Screen Shot 2015-03-23 at 9.06.40 PM.png"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594" y="1865525"/>
            <a:ext cx="2682724" cy="1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38150" y="1333250"/>
            <a:ext cx="4760699" cy="302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100">
                <a:latin typeface="Quicksand"/>
                <a:ea typeface="Quicksand"/>
                <a:cs typeface="Quicksand"/>
                <a:sym typeface="Quicksand"/>
              </a:rPr>
              <a:t>Right click on the base layer and duplicate. 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100">
                <a:latin typeface="Quicksand"/>
                <a:ea typeface="Quicksand"/>
                <a:cs typeface="Quicksand"/>
                <a:sym typeface="Quicksand"/>
              </a:rPr>
              <a:t>Go to Adjustment &gt; Desaturate on the top layer 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100">
                <a:latin typeface="Quicksand"/>
                <a:ea typeface="Quicksand"/>
                <a:cs typeface="Quicksand"/>
                <a:sym typeface="Quicksand"/>
              </a:rPr>
              <a:t>Click the Eraser tool and start erasing over the red colour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100">
                <a:latin typeface="Quicksand"/>
                <a:ea typeface="Quicksand"/>
                <a:cs typeface="Quicksand"/>
                <a:sym typeface="Quicksand"/>
              </a:rPr>
              <a:t>Zoom in if you have to. </a:t>
            </a:r>
          </a:p>
          <a:p>
            <a:pPr indent="-36195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100">
                <a:latin typeface="Quicksand"/>
                <a:ea typeface="Quicksand"/>
                <a:cs typeface="Quicksand"/>
                <a:sym typeface="Quicksand"/>
              </a:rPr>
              <a:t>Adjust hardness and size accordingly</a:t>
            </a:r>
          </a:p>
        </p:txBody>
      </p:sp>
      <p:pic>
        <p:nvPicPr>
          <p:cNvPr descr="Screen Shot 2015-01-20 at 3.07.00 PM.png"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0" y="1333237"/>
            <a:ext cx="3104600" cy="27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B&amp;W with a splash of colour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671575" y="1719912"/>
            <a:ext cx="3782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File format: JPEG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Quality: 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2.   Press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30.46 PM.png"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875" y="1198576"/>
            <a:ext cx="3084724" cy="35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Save for web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662000" y="2897175"/>
            <a:ext cx="5820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We’re finished! X out of the tab.</a:t>
            </a:r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Done!</a:t>
            </a:r>
          </a:p>
        </p:txBody>
      </p:sp>
      <p:pic>
        <p:nvPicPr>
          <p:cNvPr descr="Screen Shot 2015-03-23 at 9.07.45 PM.png"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405062"/>
            <a:ext cx="65532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3027750" y="1265750"/>
            <a:ext cx="3315000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Exercise Four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183350" y="21402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Use retouching skills to restore old photographs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3.11.20 PM.png"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74" y="1667424"/>
            <a:ext cx="7893224" cy="26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497775" y="1774050"/>
            <a:ext cx="73515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Open Exercise 4.jpg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</a:t>
            </a:r>
          </a:p>
          <a:p>
            <a:pPr indent="-368300" lvl="0" marL="45720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Rename it as Photo Restoration</a:t>
            </a: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2.57.24 PM.png"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50" y="1139850"/>
            <a:ext cx="491925" cy="3887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 rot="10800000">
            <a:off x="4786099" y="4071374"/>
            <a:ext cx="2016600" cy="2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5" name="Shape 445"/>
          <p:cNvCxnSpPr/>
          <p:nvPr/>
        </p:nvCxnSpPr>
        <p:spPr>
          <a:xfrm rot="10800000">
            <a:off x="4709400" y="3522549"/>
            <a:ext cx="2335799" cy="84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6" name="Shape 446"/>
          <p:cNvCxnSpPr/>
          <p:nvPr/>
        </p:nvCxnSpPr>
        <p:spPr>
          <a:xfrm rot="10800000">
            <a:off x="3994900" y="2718399"/>
            <a:ext cx="3011999" cy="90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7" name="Shape 447"/>
          <p:cNvSpPr txBox="1"/>
          <p:nvPr/>
        </p:nvSpPr>
        <p:spPr>
          <a:xfrm>
            <a:off x="2399400" y="2437750"/>
            <a:ext cx="1799700" cy="39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Spot heal tool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3190500" y="3127000"/>
            <a:ext cx="1518899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Zoom tool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458900" y="3828900"/>
            <a:ext cx="1480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Hand tool</a:t>
            </a:r>
          </a:p>
        </p:txBody>
      </p:sp>
      <p:cxnSp>
        <p:nvCxnSpPr>
          <p:cNvPr id="450" name="Shape 450"/>
          <p:cNvCxnSpPr/>
          <p:nvPr/>
        </p:nvCxnSpPr>
        <p:spPr>
          <a:xfrm rot="10800000">
            <a:off x="5602824" y="1557224"/>
            <a:ext cx="1467900" cy="57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1" name="Shape 451"/>
          <p:cNvCxnSpPr/>
          <p:nvPr/>
        </p:nvCxnSpPr>
        <p:spPr>
          <a:xfrm rot="10800000">
            <a:off x="4492474" y="2003874"/>
            <a:ext cx="2527200" cy="5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2" name="Shape 452"/>
          <p:cNvSpPr txBox="1"/>
          <p:nvPr/>
        </p:nvSpPr>
        <p:spPr>
          <a:xfrm>
            <a:off x="2399400" y="1664350"/>
            <a:ext cx="230999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Clone stamp tool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4199025" y="1338975"/>
            <a:ext cx="140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Brush tool</a:t>
            </a:r>
          </a:p>
        </p:txBody>
      </p:sp>
      <p:cxnSp>
        <p:nvCxnSpPr>
          <p:cNvPr id="454" name="Shape 454"/>
          <p:cNvCxnSpPr/>
          <p:nvPr/>
        </p:nvCxnSpPr>
        <p:spPr>
          <a:xfrm rot="10800000">
            <a:off x="5322074" y="2629324"/>
            <a:ext cx="1467900" cy="72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5" name="Shape 455"/>
          <p:cNvSpPr txBox="1"/>
          <p:nvPr/>
        </p:nvSpPr>
        <p:spPr>
          <a:xfrm>
            <a:off x="4071400" y="2247625"/>
            <a:ext cx="179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Dodge tool</a:t>
            </a:r>
          </a:p>
        </p:txBody>
      </p:sp>
      <p:cxnSp>
        <p:nvCxnSpPr>
          <p:cNvPr id="456" name="Shape 456"/>
          <p:cNvCxnSpPr/>
          <p:nvPr/>
        </p:nvCxnSpPr>
        <p:spPr>
          <a:xfrm rot="10800000">
            <a:off x="6266750" y="1365775"/>
            <a:ext cx="829499" cy="267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" name="Shape 457"/>
          <p:cNvSpPr txBox="1"/>
          <p:nvPr/>
        </p:nvSpPr>
        <p:spPr>
          <a:xfrm>
            <a:off x="5296575" y="954975"/>
            <a:ext cx="151889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Lasso tool</a:t>
            </a:r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for this exercise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4572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457200" y="1210275"/>
            <a:ext cx="45819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into Adjustment &gt; Desaturate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OK when done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Adjustment &gt; Levels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Use the eyedropper tools to set the black and white points of the photo, then manually adjust the stops as needed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OK when done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0 at 1.34.02 PM.png"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650" y="1123944"/>
            <a:ext cx="2667600" cy="166725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Tonal adjustment</a:t>
            </a:r>
          </a:p>
        </p:txBody>
      </p:sp>
      <p:pic>
        <p:nvPicPr>
          <p:cNvPr descr="Screen Shot 2015-03-23 at 9.10.52 PM.png"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477" y="2791201"/>
            <a:ext cx="2094349" cy="208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Pixlr Editor  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apps.pixlr.com/editor/</a:t>
            </a:r>
          </a:p>
        </p:txBody>
      </p:sp>
      <p:pic>
        <p:nvPicPr>
          <p:cNvPr descr="Screen Shot 2015-01-21 at 8.43.30 PM.png"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6375"/>
          <a:stretch/>
        </p:blipFill>
        <p:spPr>
          <a:xfrm>
            <a:off x="5462675" y="1119325"/>
            <a:ext cx="2765308" cy="37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tool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474" name="Shape 47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457200" y="1505500"/>
            <a:ext cx="45819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Zoom into the man’s sweater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the Spot Healing tool and set the size to 83 pixels and hardness to 0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Clean up the minor damage on the sweater</a:t>
            </a:r>
          </a:p>
        </p:txBody>
      </p:sp>
      <p:pic>
        <p:nvPicPr>
          <p:cNvPr descr="Screen Shot 2015-01-20 at 3.31.00 PM.png"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675" y="1371187"/>
            <a:ext cx="2487400" cy="24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 up the sweater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4" name="Shape 484"/>
          <p:cNvSpPr txBox="1"/>
          <p:nvPr/>
        </p:nvSpPr>
        <p:spPr>
          <a:xfrm>
            <a:off x="457200" y="1457750"/>
            <a:ext cx="4839599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4.  Zoom in and use the Clone stamp tool to fix the damage on the arm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It’s okay if you paint past the border- we’re cropping this later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Reminder: Save things as you go!</a:t>
            </a:r>
          </a:p>
        </p:txBody>
      </p:sp>
      <p:pic>
        <p:nvPicPr>
          <p:cNvPr descr="Screen Shot 2015-01-20 at 3.34.03 PM.png"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00" y="1123150"/>
            <a:ext cx="2808025" cy="331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 up the sweater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418500" y="1265875"/>
            <a:ext cx="4878299" cy="332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Use the Clone Stamp tool to sample the background area between the man and the woman and then paint the damaged area next to the man’s arm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Note: Since the damaged area is much longer than the sample area, you will have to sample/paint a few times.</a:t>
            </a:r>
          </a:p>
        </p:txBody>
      </p:sp>
      <p:pic>
        <p:nvPicPr>
          <p:cNvPr descr="Screen Shot 2015-01-20 at 3.39.11 PM.png"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806" y="1869950"/>
            <a:ext cx="3407319" cy="25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Touch up the background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Shape 50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Fix the rip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18500" y="1265875"/>
            <a:ext cx="4878299" cy="332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Use the Clone Stamp tool to sample an area of the t-shirt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Note: Since the damaged area is much longer than the sample area, you will have to sample/paint a few times.</a:t>
            </a:r>
          </a:p>
        </p:txBody>
      </p:sp>
      <p:pic>
        <p:nvPicPr>
          <p:cNvPr descr="Screen Shot 2015-03-23 at 9.14.15 PM.png"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78" y="1376025"/>
            <a:ext cx="3712600" cy="31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457200" y="1200150"/>
            <a:ext cx="57522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Zoom in and use the Clone Stamp tool to fix the damage on the right side of the photo.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Use the Spot Healing tool to clean up any other minor spots in the photo, including the fence. We’ll do the major fence damage next!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510" name="Shape 51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3.44.45 PM.png" id="511" name="Shape 511"/>
          <p:cNvPicPr preferRelativeResize="0"/>
          <p:nvPr/>
        </p:nvPicPr>
        <p:blipFill rotWithShape="1">
          <a:blip r:embed="rId3">
            <a:alphaModFix/>
          </a:blip>
          <a:srcRect b="12163" l="18287" r="19804" t="9564"/>
          <a:stretch/>
        </p:blipFill>
        <p:spPr>
          <a:xfrm>
            <a:off x="6666350" y="1200150"/>
            <a:ext cx="1688500" cy="3650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Minor damage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457200" y="1200150"/>
            <a:ext cx="55068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Zoom into fence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Use the Lasso tool to draw an outline around the first section of damage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Sample the colour and fill it in using the Bucket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3.44.45 PM.png"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050" y="988012"/>
            <a:ext cx="2216899" cy="379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3.47.25 PM.png" id="520" name="Shape 5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575" y="3589025"/>
            <a:ext cx="53340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 the fence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457200" y="1200150"/>
            <a:ext cx="52193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Repeat the process with the two other damages. You may have to fill it in more than once to make it look natural.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Clean up any remaining spots with the Spot Healing tool or the Clone Stamp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3.54.48 PM.png"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162" y="1189150"/>
            <a:ext cx="2586862" cy="33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 the fence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idx="1" type="body"/>
          </p:nvPr>
        </p:nvSpPr>
        <p:spPr>
          <a:xfrm>
            <a:off x="457200" y="1200150"/>
            <a:ext cx="5399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Select the Dodge Tool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Set the size to 140px and hardness 0%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In the control panel set the range to Shadows and and Exposure to 6%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535" name="Shape 53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3.54.48 PM.png"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950" y="1337700"/>
            <a:ext cx="2360074" cy="309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2 at 12.35.17 PM.png"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87" y="4050100"/>
            <a:ext cx="5629224" cy="3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 the fence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457200" y="1200150"/>
            <a:ext cx="50994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Paint the very dark area over the woman’s head until the tones are more consistent with the rest of the fence 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Clean up any remaining spots on the fence with the Spot Healing tool or the Clone Stamp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2 at 12.53.25 PM.png"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00" y="1919152"/>
            <a:ext cx="3364924" cy="223024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 the fence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457200" y="1200150"/>
            <a:ext cx="46863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7350" lvl="0" marL="457200" rtl="0">
              <a:spcBef>
                <a:spcPts val="0"/>
              </a:spcBef>
              <a:buSzPct val="113636"/>
              <a:buAutoNum type="arabicPeriod"/>
            </a:pPr>
            <a:r>
              <a:rPr lang="en" sz="2200"/>
              <a:t>Select the crop tool</a:t>
            </a:r>
          </a:p>
          <a:p>
            <a:pPr indent="-387350" lvl="0" marL="457200" rtl="0">
              <a:spcBef>
                <a:spcPts val="0"/>
              </a:spcBef>
              <a:buSzPct val="113636"/>
              <a:buAutoNum type="arabicPeriod"/>
            </a:pPr>
            <a:r>
              <a:rPr lang="en" sz="2200"/>
              <a:t>Drag edges slightly inside the image area to crop out the border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Press Enter when satisfied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2 at 12.58.25 PM.png" id="553" name="Shape 553"/>
          <p:cNvPicPr preferRelativeResize="0"/>
          <p:nvPr/>
        </p:nvPicPr>
        <p:blipFill rotWithShape="1">
          <a:blip r:embed="rId3">
            <a:alphaModFix/>
          </a:blip>
          <a:srcRect b="0" l="5132" r="0" t="0"/>
          <a:stretch/>
        </p:blipFill>
        <p:spPr>
          <a:xfrm>
            <a:off x="5356700" y="1517250"/>
            <a:ext cx="2530774" cy="27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Crop and save your file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1239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758575" y="2497625"/>
            <a:ext cx="1021499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Toolbox</a:t>
            </a:r>
          </a:p>
        </p:txBody>
      </p:sp>
      <p:pic>
        <p:nvPicPr>
          <p:cNvPr descr="Screen Shot 2015-01-20 at 12.33.38 PM.pn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78" y="1550500"/>
            <a:ext cx="5017649" cy="312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Shape 73"/>
          <p:cNvCxnSpPr/>
          <p:nvPr/>
        </p:nvCxnSpPr>
        <p:spPr>
          <a:xfrm>
            <a:off x="1921625" y="1933125"/>
            <a:ext cx="0" cy="256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" name="Shape 74"/>
          <p:cNvCxnSpPr/>
          <p:nvPr/>
        </p:nvCxnSpPr>
        <p:spPr>
          <a:xfrm>
            <a:off x="1921625" y="1933125"/>
            <a:ext cx="1265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" name="Shape 75"/>
          <p:cNvCxnSpPr/>
          <p:nvPr/>
        </p:nvCxnSpPr>
        <p:spPr>
          <a:xfrm>
            <a:off x="1944625" y="4464600"/>
            <a:ext cx="103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" name="Shape 76"/>
          <p:cNvCxnSpPr/>
          <p:nvPr/>
        </p:nvCxnSpPr>
        <p:spPr>
          <a:xfrm>
            <a:off x="2750100" y="2059700"/>
            <a:ext cx="26579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" name="Shape 77"/>
          <p:cNvCxnSpPr/>
          <p:nvPr/>
        </p:nvCxnSpPr>
        <p:spPr>
          <a:xfrm rot="10800000">
            <a:off x="2784625" y="1898524"/>
            <a:ext cx="0" cy="18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" name="Shape 78"/>
          <p:cNvCxnSpPr/>
          <p:nvPr/>
        </p:nvCxnSpPr>
        <p:spPr>
          <a:xfrm>
            <a:off x="5385150" y="1921625"/>
            <a:ext cx="0" cy="103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" name="Shape 79"/>
          <p:cNvSpPr txBox="1"/>
          <p:nvPr/>
        </p:nvSpPr>
        <p:spPr>
          <a:xfrm>
            <a:off x="3267900" y="2174750"/>
            <a:ext cx="1944599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Tabbed window</a:t>
            </a:r>
          </a:p>
        </p:txBody>
      </p:sp>
      <p:cxnSp>
        <p:nvCxnSpPr>
          <p:cNvPr id="80" name="Shape 80"/>
          <p:cNvCxnSpPr/>
          <p:nvPr/>
        </p:nvCxnSpPr>
        <p:spPr>
          <a:xfrm>
            <a:off x="7157175" y="2715575"/>
            <a:ext cx="448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" name="Shape 81"/>
          <p:cNvCxnSpPr/>
          <p:nvPr/>
        </p:nvCxnSpPr>
        <p:spPr>
          <a:xfrm>
            <a:off x="7605925" y="2704075"/>
            <a:ext cx="0" cy="103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2" name="Shape 82"/>
          <p:cNvCxnSpPr/>
          <p:nvPr/>
        </p:nvCxnSpPr>
        <p:spPr>
          <a:xfrm rot="10800000">
            <a:off x="7214550" y="3716675"/>
            <a:ext cx="4028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" name="Shape 83"/>
          <p:cNvSpPr txBox="1"/>
          <p:nvPr/>
        </p:nvSpPr>
        <p:spPr>
          <a:xfrm>
            <a:off x="7790050" y="2899700"/>
            <a:ext cx="1021499" cy="548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Layers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panel</a:t>
            </a: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Introducing Pixlr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1662000" y="2897175"/>
            <a:ext cx="5820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We’re finished! X out of the tab.</a:t>
            </a:r>
          </a:p>
        </p:txBody>
      </p:sp>
      <p:sp>
        <p:nvSpPr>
          <p:cNvPr id="561" name="Shape 561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Done!</a:t>
            </a:r>
          </a:p>
        </p:txBody>
      </p:sp>
      <p:pic>
        <p:nvPicPr>
          <p:cNvPr descr="Screen Shot 2015-03-23 at 9.07.45 PM.png"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405062"/>
            <a:ext cx="65532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3393300" y="1265750"/>
            <a:ext cx="2549700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Exercise 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Shape 568"/>
          <p:cNvSpPr txBox="1"/>
          <p:nvPr/>
        </p:nvSpPr>
        <p:spPr>
          <a:xfrm>
            <a:off x="1183350" y="21402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Use layers, masks and filters to create a stylized composition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2 at 1.09.11 PM.png"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25" y="1340025"/>
            <a:ext cx="7930125" cy="32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5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3" name="Shape 583"/>
          <p:cNvSpPr txBox="1"/>
          <p:nvPr/>
        </p:nvSpPr>
        <p:spPr>
          <a:xfrm>
            <a:off x="333700" y="2302800"/>
            <a:ext cx="5078699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Image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the width to 1500 and the height to 2100 </a:t>
            </a:r>
          </a:p>
        </p:txBody>
      </p:sp>
      <p:pic>
        <p:nvPicPr>
          <p:cNvPr descr="Screen Shot 2015-01-22 at 1.26.18 PM.png"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75" y="1409475"/>
            <a:ext cx="3371174" cy="34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Getting set up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Shape 591"/>
          <p:cNvSpPr txBox="1"/>
          <p:nvPr/>
        </p:nvSpPr>
        <p:spPr>
          <a:xfrm>
            <a:off x="322175" y="1354025"/>
            <a:ext cx="5554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Open &gt; Exercise5a.jpg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Right click on the background layer to reveal options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Duplicate layer. Name the layer ‘Background’</a:t>
            </a:r>
          </a:p>
        </p:txBody>
      </p:sp>
      <p:pic>
        <p:nvPicPr>
          <p:cNvPr descr="Screen Shot 2015-01-22 at 1.43.39 PM.png"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74" y="3426423"/>
            <a:ext cx="7510049" cy="9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Bringing in the background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Bringing in the hot air balloon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457200" y="1200150"/>
            <a:ext cx="5392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1. Open Exercise 5b.jpg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2. Select the Lasso Tool and draw an outline around the hot air balloon, careful not to cut it off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3. Go to Edit &gt; Copy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4. Return to your Background document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5. Go to Edit &gt; Paste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descr="Screen Shot 2015-03-23 at 9.23.20 PM.png"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937" y="1309675"/>
            <a:ext cx="202882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6" name="Shape 606"/>
          <p:cNvSpPr txBox="1"/>
          <p:nvPr/>
        </p:nvSpPr>
        <p:spPr>
          <a:xfrm>
            <a:off x="322175" y="1425800"/>
            <a:ext cx="5078699" cy="172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Edit &gt; Free Transform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While holding Shift, click and drag the corner until the balloon is a realistic size.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Reminder: Save your work!</a:t>
            </a:r>
          </a:p>
        </p:txBody>
      </p:sp>
      <p:pic>
        <p:nvPicPr>
          <p:cNvPr descr="Screen Shot 2015-01-22 at 1.54.25 PM.png"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775" y="1334475"/>
            <a:ext cx="2030150" cy="31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hot air balloon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322175" y="1470975"/>
            <a:ext cx="5488799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3. Select Magic Wand Tool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4. Set the Tolerance to 40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5. Click on the background above the hot air balloon and delete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6. Lower the tolerance control panel to 10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and repeat for the lower part of the balloon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2 at 2.38.13 PM.png"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975" y="1470975"/>
            <a:ext cx="3005874" cy="24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hot air balloon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298200" y="1428375"/>
            <a:ext cx="5488799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7. Click on the Add Layer Mask icon at the bottom of the layer panel.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8. Select the Brush tool and set the foreground colour to black.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9. Paint over the remaining background areas of the hot air balloon to hide them.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6 at 12.27.00 PM.png"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975" y="1097525"/>
            <a:ext cx="2368125" cy="17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25" name="Shape 625"/>
          <p:cNvSpPr/>
          <p:nvPr/>
        </p:nvSpPr>
        <p:spPr>
          <a:xfrm>
            <a:off x="6363225" y="2599325"/>
            <a:ext cx="299099" cy="2876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5-01-26 at 12.28.31 PM.png"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912" y="3233375"/>
            <a:ext cx="1778250" cy="13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hot air balloon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298200" y="1523600"/>
            <a:ext cx="5488799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Rename your hot air balloon layer to stay organized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Right click on the layer and select Duplicate layer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Name the new layer Balloon 2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Reposition it</a:t>
            </a:r>
          </a:p>
        </p:txBody>
      </p:sp>
      <p:pic>
        <p:nvPicPr>
          <p:cNvPr descr="Screen Shot 2015-01-26 at 12.30.44 PM.png"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450" y="2055380"/>
            <a:ext cx="2667599" cy="2056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12.28.31 PM.png" id="636" name="Shape 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275" y="2328875"/>
            <a:ext cx="345949" cy="2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Duplicating the hot air balloon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90" name="Shape 90"/>
          <p:cNvSpPr txBox="1"/>
          <p:nvPr/>
        </p:nvSpPr>
        <p:spPr>
          <a:xfrm>
            <a:off x="863000" y="1478750"/>
            <a:ext cx="7352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Colour mode for web is: RGB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RBG = Red Blue Green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Colour mode for print is: CMYK</a:t>
            </a:r>
          </a:p>
          <a:p>
            <a:pPr lv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CMYK = Cyan Magenta Yellow Black</a:t>
            </a:r>
          </a:p>
        </p:txBody>
      </p:sp>
      <p:pic>
        <p:nvPicPr>
          <p:cNvPr descr="Screen Shot 2015-01-20 at 12.38.15 PM.pn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200" y="1964225"/>
            <a:ext cx="15049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0 at 12.38.20 PM.png"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675" y="2747750"/>
            <a:ext cx="20764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Colour mode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298200" y="1523600"/>
            <a:ext cx="5488799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5.   Go to File &gt; Free Transform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While holding down the Shift key, click and drag the corner until the balloon is about two thirds the size of the original to give the impression of distance.</a:t>
            </a:r>
          </a:p>
        </p:txBody>
      </p:sp>
      <p:pic>
        <p:nvPicPr>
          <p:cNvPr descr="Screen Shot 2015-01-26 at 12.33.04 PM.png"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0" y="1736400"/>
            <a:ext cx="3062225" cy="269474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Duplicating the hot air balloon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Shape 65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Shape 653"/>
          <p:cNvSpPr txBox="1"/>
          <p:nvPr/>
        </p:nvSpPr>
        <p:spPr>
          <a:xfrm>
            <a:off x="298200" y="1536925"/>
            <a:ext cx="5018399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Repeat steps 2-5 to create balloon 3 and 4, each one smaller than the last.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Reminder: save your work!</a:t>
            </a:r>
          </a:p>
        </p:txBody>
      </p:sp>
      <p:pic>
        <p:nvPicPr>
          <p:cNvPr descr="Screen Shot 2015-01-26 at 12.34.22 PM.png"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3" y="1146675"/>
            <a:ext cx="2729921" cy="38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Duplicating the hot air balloon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732875" y="1398000"/>
            <a:ext cx="47442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the Balloon 2 layer in your layer panel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Change the opacity to 90%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the Balloon 3 layer and change the opacity to 80%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the Balloon 4 and change opacity to 60%</a:t>
            </a:r>
          </a:p>
        </p:txBody>
      </p:sp>
      <p:pic>
        <p:nvPicPr>
          <p:cNvPr descr="Screen Shot 2015-01-26 at 12.39.18 PM.png"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950" y="1083150"/>
            <a:ext cx="1943474" cy="167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12.40.33 PM.png" id="664" name="Shape 6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950" y="2887025"/>
            <a:ext cx="2205474" cy="18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Changing the opacity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1" name="Shape 671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2" name="Shape 672"/>
          <p:cNvSpPr txBox="1"/>
          <p:nvPr/>
        </p:nvSpPr>
        <p:spPr>
          <a:xfrm>
            <a:off x="457200" y="1502150"/>
            <a:ext cx="5178900" cy="273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your Horizontal Type Tool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desired location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a font, size and colour and type your text.</a:t>
            </a:r>
          </a:p>
        </p:txBody>
      </p:sp>
      <p:pic>
        <p:nvPicPr>
          <p:cNvPr descr="Screen Shot 2015-01-26 at 12.47.28 PM.png"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975" y="1956748"/>
            <a:ext cx="2066649" cy="22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the type tool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0" name="Shape 68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304800" y="1383775"/>
            <a:ext cx="5300400" cy="158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Right click on a Layer and click Flatten Image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Save the image by going to File &gt; Save as Postcard</a:t>
            </a:r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Save!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457200" y="1200150"/>
            <a:ext cx="37775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Go to Filter &gt; Vignette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Set Vignette Amount to 10 (or desired preference) and main color to white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2200"/>
              <a:t>Click OK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9" name="Shape 68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a vignette</a:t>
            </a:r>
          </a:p>
        </p:txBody>
      </p:sp>
      <p:pic>
        <p:nvPicPr>
          <p:cNvPr descr="Screen Shot 2015-03-23 at 9.40.16 PM.png"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475" y="1492425"/>
            <a:ext cx="3777500" cy="315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6" name="Shape 696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7" name="Shape 697"/>
          <p:cNvSpPr txBox="1"/>
          <p:nvPr/>
        </p:nvSpPr>
        <p:spPr>
          <a:xfrm>
            <a:off x="418500" y="1656975"/>
            <a:ext cx="4368299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Filter &gt; Noise 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Change to desired amount and click OK </a:t>
            </a:r>
          </a:p>
        </p:txBody>
      </p:sp>
      <p:pic>
        <p:nvPicPr>
          <p:cNvPr descr="Screen Shot 2015-01-26 at 1.09.21 PM.png"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425" y="2040075"/>
            <a:ext cx="3088149" cy="18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a grainy texture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671575" y="1719912"/>
            <a:ext cx="3782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to File &gt;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File format: JPEG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Quality: 100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2.   Press Save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.30.46 PM.png"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875" y="1198576"/>
            <a:ext cx="3084724" cy="3596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Shape 70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Save for web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1662000" y="2897175"/>
            <a:ext cx="5820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We’re finished! X out of the tab.</a:t>
            </a:r>
          </a:p>
        </p:txBody>
      </p:sp>
      <p:sp>
        <p:nvSpPr>
          <p:cNvPr id="714" name="Shape 71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Done!</a:t>
            </a:r>
          </a:p>
        </p:txBody>
      </p:sp>
      <p:pic>
        <p:nvPicPr>
          <p:cNvPr descr="Screen Shot 2015-03-23 at 9.07.45 PM.png"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2405062"/>
            <a:ext cx="65532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2928450" y="1722950"/>
            <a:ext cx="3600899" cy="87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500"/>
              <a:t>Final Exercise!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721" name="Shape 721"/>
          <p:cNvSpPr txBox="1"/>
          <p:nvPr/>
        </p:nvSpPr>
        <p:spPr>
          <a:xfrm>
            <a:off x="1183350" y="2521250"/>
            <a:ext cx="6777299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Tyrannosaurus Photo bomb!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863000" y="1783550"/>
            <a:ext cx="7352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The resolution of the image is measured by the number of pixels per inch (ppi)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Ideal resolution for web: 72 ppi (low res)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Ideal resolution for print: 300 ppi (high res)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resolution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6 at 1.15.51 PM.png"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25" y="1707000"/>
            <a:ext cx="76822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 6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Shape 73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418500" y="1471625"/>
            <a:ext cx="5630999" cy="211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Open Exercise6a.jpg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Adjustments &gt; Hue/Saturation, set Saturation to +40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Adjustments &gt; Brightness/Contrast, set Brightness to +20</a:t>
            </a:r>
          </a:p>
        </p:txBody>
      </p:sp>
      <p:pic>
        <p:nvPicPr>
          <p:cNvPr descr="Screen Shot 2015-01-26 at 1.19.10 PM.png"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925" y="1145300"/>
            <a:ext cx="1877999" cy="187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1.20.04 PM.png" id="738" name="Shape 7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937" y="3452025"/>
            <a:ext cx="1877974" cy="13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Adjustments on the background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418500" y="1233425"/>
            <a:ext cx="5248200" cy="263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Open Exercise6b.jpg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Use the Lasso tool to draw an outline around the couple. Be careful not to cut them off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Edit &gt; Copy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Go back to the original document and Copy &gt; Paste</a:t>
            </a:r>
          </a:p>
        </p:txBody>
      </p:sp>
      <p:pic>
        <p:nvPicPr>
          <p:cNvPr descr="Screen Shot 2015-01-26 at 1.23.04 PM.png"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150" y="1599375"/>
            <a:ext cx="2739725" cy="27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Bringing in the couple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4" name="Shape 754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5" name="Shape 755"/>
          <p:cNvSpPr txBox="1"/>
          <p:nvPr/>
        </p:nvSpPr>
        <p:spPr>
          <a:xfrm>
            <a:off x="457200" y="1394725"/>
            <a:ext cx="5248200" cy="264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Resize the couple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Edit &gt; Free transform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Hold down the shift key and drag the corner of the image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Add a layer mask to the couple </a:t>
            </a:r>
          </a:p>
        </p:txBody>
      </p:sp>
      <p:pic>
        <p:nvPicPr>
          <p:cNvPr descr="Screen Shot 2015-01-26 at 1.28.38 PM.png"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00" y="1356747"/>
            <a:ext cx="2994649" cy="1913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1.28.49 PM.png" id="757" name="Shape 7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937" y="3880700"/>
            <a:ext cx="3106174" cy="2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>
            <a:off x="6167600" y="3850450"/>
            <a:ext cx="320699" cy="3005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couple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Shape 765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6" name="Shape 766"/>
          <p:cNvSpPr txBox="1"/>
          <p:nvPr/>
        </p:nvSpPr>
        <p:spPr>
          <a:xfrm>
            <a:off x="457200" y="1373900"/>
            <a:ext cx="6924900" cy="264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3.   Reveal the couple by painting with a black brush.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Tip: Use a large/hard brush to hide areas that aren’t touching the couple. Then zoom in and use a smaller/softer brush to hide the areas very close to the end. Use the erase tool to re-reveal the background</a:t>
            </a:r>
          </a:p>
        </p:txBody>
      </p:sp>
      <p:sp>
        <p:nvSpPr>
          <p:cNvPr id="767" name="Shape 76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couple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4" name="Shape 774"/>
          <p:cNvSpPr txBox="1"/>
          <p:nvPr/>
        </p:nvSpPr>
        <p:spPr>
          <a:xfrm>
            <a:off x="457200" y="1403800"/>
            <a:ext cx="6115799" cy="264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4.  Click on the thumbnail of the couple in the layer panel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5.  Adjust the couple to match the background, Adjustments &gt;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Hue/Saturation- Set Saturation to +20 and Hue to +6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Brightness/Contrast- Set Contrast to +20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5" name="Shape 775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Editing the couple</a:t>
            </a:r>
          </a:p>
        </p:txBody>
      </p:sp>
      <p:pic>
        <p:nvPicPr>
          <p:cNvPr descr="Screen Shot 2015-01-26 at 1.46.39 PM.png"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350" y="1787400"/>
            <a:ext cx="24955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782" name="Shape 782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3" name="Shape 783"/>
          <p:cNvSpPr txBox="1"/>
          <p:nvPr/>
        </p:nvSpPr>
        <p:spPr>
          <a:xfrm>
            <a:off x="418500" y="1656975"/>
            <a:ext cx="3486899" cy="32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Layer &gt; Open image as layer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Exercise6c.jpg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4" name="Shape 78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Bringing in the Tyrannosaurus </a:t>
            </a:r>
          </a:p>
        </p:txBody>
      </p:sp>
      <p:pic>
        <p:nvPicPr>
          <p:cNvPr descr="Screen Shot 2015-03-23 at 9.59.39 PM.png"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475" y="1593149"/>
            <a:ext cx="4645725" cy="25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1" name="Shape 791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418500" y="1277775"/>
            <a:ext cx="3805499" cy="27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4.   Cut the selection by pressing delete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5.   Most of the selection should be gone, if not, erase it manually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6.   Continue using the Magic Wand tool to remove the rest of the background around the feet </a:t>
            </a:r>
          </a:p>
        </p:txBody>
      </p:sp>
      <p:sp>
        <p:nvSpPr>
          <p:cNvPr id="793" name="Shape 79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Removing the white background</a:t>
            </a:r>
          </a:p>
        </p:txBody>
      </p:sp>
      <p:pic>
        <p:nvPicPr>
          <p:cNvPr descr="Screen Shot 2015-03-23 at 10.03.00 PM.png"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625" y="1340950"/>
            <a:ext cx="4251549" cy="30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800" name="Shape 80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757975" y="1533100"/>
            <a:ext cx="46272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Click on the Adjustment &gt; Hue/Saturation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the Hue as +2,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Saturation as +25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	Lightness as +2</a:t>
            </a:r>
          </a:p>
        </p:txBody>
      </p:sp>
      <p:pic>
        <p:nvPicPr>
          <p:cNvPr descr="Screen Shot 2015-01-26 at 2.31.35 PM.png"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425" y="1424500"/>
            <a:ext cx="2800475" cy="27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Shape 80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Colour correcting the T-rex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9" name="Shape 809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418500" y="1305875"/>
            <a:ext cx="4706099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the Sharpen tool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Change the size to 100 and the Hardness to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strength to 0%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Paint over face to sharpen 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Screen Shot 2015-01-26 at 2.35.53 PM.png"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850" y="3764525"/>
            <a:ext cx="3853600" cy="38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2.34.00 PM.png"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950" y="1305875"/>
            <a:ext cx="5715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2.40.30 PM.png"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2525" y="1214512"/>
            <a:ext cx="2130150" cy="22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Sharpen the 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863000" y="1680000"/>
            <a:ext cx="7352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500">
                <a:latin typeface="Quicksand"/>
                <a:ea typeface="Quicksand"/>
                <a:cs typeface="Quicksand"/>
                <a:sym typeface="Quicksand"/>
              </a:rPr>
              <a:t>Printed result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0 at 12.45.06 PM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537" y="2226200"/>
            <a:ext cx="4507624" cy="25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resolution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0" name="Shape 82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Shape 821"/>
          <p:cNvSpPr txBox="1"/>
          <p:nvPr/>
        </p:nvSpPr>
        <p:spPr>
          <a:xfrm>
            <a:off x="457200" y="1359900"/>
            <a:ext cx="4706099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Add a layer mask to the dinosaur layer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With black brush, paint the edges of the T-rex’s feet so he no longer appears to be floating on grass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Size: 30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Hardness: 30%</a:t>
            </a:r>
          </a:p>
        </p:txBody>
      </p:sp>
      <p:pic>
        <p:nvPicPr>
          <p:cNvPr descr="Screen Shot 2015-01-26 at 2.44.05 PM.png"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229" y="1989162"/>
            <a:ext cx="3325021" cy="1165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Blend feet into grass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457200" y="1337100"/>
            <a:ext cx="4966799" cy="28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the Burn tool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Set exposure in the panel to 30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 the background layer in the layer panel. Now paint the grass beneath the dinosaur’s feet to make it darker. </a:t>
            </a:r>
          </a:p>
        </p:txBody>
      </p:sp>
      <p:pic>
        <p:nvPicPr>
          <p:cNvPr descr="Screen Shot 2015-01-26 at 2.45.43 PM.png"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925" y="1911850"/>
            <a:ext cx="372555" cy="35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2.49.23 PM.png" id="832" name="Shape 8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770" y="4169700"/>
            <a:ext cx="7392468" cy="46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2.52.07 PM.png" id="833" name="Shape 8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150" y="1527636"/>
            <a:ext cx="3158249" cy="20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a shadow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Shape 840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Screen Shot 2015-01-26 at 2.53.28 PM.png"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25" y="1108124"/>
            <a:ext cx="5910083" cy="381772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Shape 84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 we’re done!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sp>
        <p:nvSpPr>
          <p:cNvPr id="848" name="Shape 848"/>
          <p:cNvSpPr txBox="1"/>
          <p:nvPr/>
        </p:nvSpPr>
        <p:spPr>
          <a:xfrm>
            <a:off x="3905475" y="2887025"/>
            <a:ext cx="2667599" cy="70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9" name="Shape 849"/>
          <p:cNvSpPr txBox="1"/>
          <p:nvPr/>
        </p:nvSpPr>
        <p:spPr>
          <a:xfrm>
            <a:off x="457200" y="1436400"/>
            <a:ext cx="5484599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Create your own photobomb! Replace the couple or put the Tyrannosaurus you just edited into your own photo</a:t>
            </a:r>
          </a:p>
          <a:p>
            <a:pPr indent="-368300" lvl="0" marL="457200" rtl="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Restore an old photo if you brought one</a:t>
            </a:r>
          </a:p>
          <a:p>
            <a:pPr indent="-368300" lvl="0" marL="457200">
              <a:spcBef>
                <a:spcPts val="0"/>
              </a:spcBef>
              <a:buSzPct val="100000"/>
              <a:buFont typeface="Quicksand"/>
              <a:buAutoNum type="arabicPeriod"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Work on one of the mini projects in the Extras folder located in your Learner files</a:t>
            </a:r>
          </a:p>
        </p:txBody>
      </p:sp>
      <p:pic>
        <p:nvPicPr>
          <p:cNvPr descr="Screen Shot 2015-01-26 at 2.56.10 PM.png"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200" y="1091437"/>
            <a:ext cx="3154049" cy="1118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26 at 2.56.29 PM.png" id="851" name="Shape 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800" y="2209800"/>
            <a:ext cx="2756449" cy="2465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Shape 852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End of day activities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9" name="Shape 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